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301" r:id="rId2"/>
    <p:sldId id="312" r:id="rId3"/>
    <p:sldId id="279" r:id="rId4"/>
    <p:sldId id="302" r:id="rId5"/>
    <p:sldId id="267" r:id="rId6"/>
    <p:sldId id="307" r:id="rId7"/>
    <p:sldId id="310" r:id="rId8"/>
    <p:sldId id="311" r:id="rId9"/>
    <p:sldId id="322" r:id="rId10"/>
    <p:sldId id="321" r:id="rId11"/>
    <p:sldId id="320" r:id="rId12"/>
    <p:sldId id="309" r:id="rId13"/>
    <p:sldId id="314" r:id="rId14"/>
    <p:sldId id="313" r:id="rId15"/>
    <p:sldId id="275" r:id="rId16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나눔고딕 ExtraBold" panose="020D0904000000000000" pitchFamily="50" charset="-127"/>
      <p:bold r:id="rId20"/>
    </p:embeddedFont>
    <p:embeddedFont>
      <p:font typeface="나눔고딕" panose="020D0604000000000000" pitchFamily="50" charset="-127"/>
      <p:regular r:id="rId21"/>
      <p:bold r:id="rId22"/>
    </p:embeddedFont>
    <p:embeddedFont>
      <p:font typeface="나눔바른고딕" panose="020B0603020101020101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3B39"/>
    <a:srgbClr val="D58D8B"/>
    <a:srgbClr val="EAC5C4"/>
    <a:srgbClr val="ECCBCA"/>
    <a:srgbClr val="F1D7D7"/>
    <a:srgbClr val="F5E3E3"/>
    <a:srgbClr val="DDA4A3"/>
    <a:srgbClr val="D89694"/>
    <a:srgbClr val="E6B9B8"/>
    <a:srgbClr val="C56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63" autoAdjust="0"/>
    <p:restoredTop sz="94660"/>
  </p:normalViewPr>
  <p:slideViewPr>
    <p:cSldViewPr>
      <p:cViewPr>
        <p:scale>
          <a:sx n="70" d="100"/>
          <a:sy n="70" d="100"/>
        </p:scale>
        <p:origin x="-150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A974E-C314-4B7D-B653-612CD267C38C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43C5C-10BA-4F22-B858-B994E3E572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53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CF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04EE0-F7AE-4559-A2C4-B3667367A14A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9ACD3-690A-4C44-94A2-B811F0A12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1371" y="3284984"/>
            <a:ext cx="5184817" cy="923330"/>
          </a:xfrm>
          <a:prstGeom prst="rect">
            <a:avLst/>
          </a:prstGeom>
          <a:solidFill>
            <a:srgbClr val="990033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EAC5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Don’t Touch Me</a:t>
            </a:r>
            <a:endParaRPr lang="ko-KR" altLang="en-US" sz="5400" dirty="0">
              <a:solidFill>
                <a:srgbClr val="EAC5C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176" y="3929066"/>
            <a:ext cx="371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AC5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5mm</a:t>
            </a:r>
            <a:endParaRPr lang="ko-KR" altLang="en-US" sz="32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AC5C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C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TextBox 1081"/>
          <p:cNvSpPr txBox="1"/>
          <p:nvPr/>
        </p:nvSpPr>
        <p:spPr>
          <a:xfrm>
            <a:off x="1957191" y="275097"/>
            <a:ext cx="5229619" cy="523220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 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View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■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083" name="직선 연결선 1082"/>
          <p:cNvCxnSpPr/>
          <p:nvPr/>
        </p:nvCxnSpPr>
        <p:spPr>
          <a:xfrm>
            <a:off x="971600" y="785794"/>
            <a:ext cx="7200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Screen Shot 2015-04-10 at 1.28.15 AM.png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7" b="98778" l="2465" r="326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5" t="4762" r="67163"/>
          <a:stretch/>
        </p:blipFill>
        <p:spPr>
          <a:xfrm>
            <a:off x="1115616" y="908719"/>
            <a:ext cx="3240000" cy="5940000"/>
          </a:xfrm>
          <a:prstGeom prst="rect">
            <a:avLst/>
          </a:prstGeom>
        </p:spPr>
      </p:pic>
      <p:pic>
        <p:nvPicPr>
          <p:cNvPr id="5" name="Picture 7" descr="Screen Shot 2015-04-10 at 1.28.18 AM.png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56" b="99111" l="1979" r="32674">
                        <a14:foregroundMark x1="6669" y1="19933" x2="25178" y2="85400"/>
                        <a14:foregroundMark x1="3433" y1="21933" x2="11839" y2="82333"/>
                        <a14:foregroundMark x1="2644" y1="65933" x2="30781" y2="36800"/>
                        <a14:foregroundMark x1="20679" y1="20400" x2="25178" y2="77533"/>
                        <a14:foregroundMark x1="27545" y1="19733" x2="9116" y2="46667"/>
                        <a14:foregroundMark x1="24428" y1="20800" x2="28690" y2="8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4" t="4762" r="67262"/>
          <a:stretch/>
        </p:blipFill>
        <p:spPr>
          <a:xfrm>
            <a:off x="4788024" y="908719"/>
            <a:ext cx="3240000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6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C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TextBox 1081"/>
          <p:cNvSpPr txBox="1"/>
          <p:nvPr/>
        </p:nvSpPr>
        <p:spPr>
          <a:xfrm>
            <a:off x="1957191" y="275097"/>
            <a:ext cx="5229619" cy="523220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  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SQLite  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083" name="직선 연결선 1082"/>
          <p:cNvCxnSpPr/>
          <p:nvPr/>
        </p:nvCxnSpPr>
        <p:spPr>
          <a:xfrm>
            <a:off x="971600" y="785794"/>
            <a:ext cx="7200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2" y="1268760"/>
            <a:ext cx="8498470" cy="4536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49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47532" y="2714620"/>
            <a:ext cx="1932580" cy="646331"/>
          </a:xfrm>
          <a:prstGeom prst="rect">
            <a:avLst/>
          </a:prstGeom>
          <a:solidFill>
            <a:srgbClr val="990033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EAC5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PART 03</a:t>
            </a:r>
            <a:endParaRPr lang="ko-KR" altLang="en-US" sz="3600" b="1" dirty="0">
              <a:solidFill>
                <a:srgbClr val="EAC5C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8595" y="3291019"/>
            <a:ext cx="199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AC5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Next Week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AC5C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561418" y="2714620"/>
            <a:ext cx="2000264" cy="1588"/>
          </a:xfrm>
          <a:prstGeom prst="line">
            <a:avLst/>
          </a:prstGeom>
          <a:ln>
            <a:solidFill>
              <a:srgbClr val="ECC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561418" y="3757306"/>
            <a:ext cx="2000264" cy="1588"/>
          </a:xfrm>
          <a:prstGeom prst="line">
            <a:avLst/>
          </a:prstGeom>
          <a:ln>
            <a:solidFill>
              <a:srgbClr val="ECC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31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C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TextBox 1081"/>
          <p:cNvSpPr txBox="1"/>
          <p:nvPr/>
        </p:nvSpPr>
        <p:spPr>
          <a:xfrm>
            <a:off x="1957191" y="275097"/>
            <a:ext cx="5229619" cy="523220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다음주 진행 예정 사항 ■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083" name="직선 연결선 1082"/>
          <p:cNvCxnSpPr/>
          <p:nvPr/>
        </p:nvCxnSpPr>
        <p:spPr>
          <a:xfrm>
            <a:off x="971600" y="785794"/>
            <a:ext cx="7200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339752" y="1628800"/>
            <a:ext cx="4536504" cy="721700"/>
          </a:xfrm>
          <a:prstGeom prst="rect">
            <a:avLst/>
          </a:prstGeom>
          <a:solidFill>
            <a:srgbClr val="D58D8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tIns="144000" bIns="144000" rtlCol="0">
            <a:spAutoFit/>
          </a:bodyPr>
          <a:lstStyle/>
          <a:p>
            <a:pPr algn="ctr"/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구현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39752" y="2854383"/>
            <a:ext cx="4536504" cy="721700"/>
          </a:xfrm>
          <a:prstGeom prst="rect">
            <a:avLst/>
          </a:prstGeom>
          <a:solidFill>
            <a:srgbClr val="D58D8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tIns="144000" bIns="144000" rtlCol="0">
            <a:spAutoFit/>
          </a:bodyPr>
          <a:lstStyle/>
          <a:p>
            <a:pPr algn="ctr"/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기능 구현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9752" y="4141235"/>
            <a:ext cx="4536504" cy="1152587"/>
          </a:xfrm>
          <a:prstGeom prst="rect">
            <a:avLst/>
          </a:prstGeom>
          <a:solidFill>
            <a:srgbClr val="D58D8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tIns="144000" bIns="144000" rtlCol="0">
            <a:spAutoFit/>
          </a:bodyPr>
          <a:lstStyle/>
          <a:p>
            <a:pPr algn="ctr"/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 기능 적용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(Background Service, GPS)</a:t>
            </a:r>
          </a:p>
        </p:txBody>
      </p:sp>
    </p:spTree>
    <p:extLst>
      <p:ext uri="{BB962C8B-B14F-4D97-AF65-F5344CB8AC3E}">
        <p14:creationId xmlns:p14="http://schemas.microsoft.com/office/powerpoint/2010/main" val="55567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C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26907"/>
            <a:ext cx="7200800" cy="5149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82" name="TextBox 1081"/>
          <p:cNvSpPr txBox="1"/>
          <p:nvPr/>
        </p:nvSpPr>
        <p:spPr>
          <a:xfrm>
            <a:off x="1957191" y="275097"/>
            <a:ext cx="5229619" cy="523220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현재 진행 단계 ■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083" name="직선 연결선 1082"/>
          <p:cNvCxnSpPr/>
          <p:nvPr/>
        </p:nvCxnSpPr>
        <p:spPr>
          <a:xfrm>
            <a:off x="971600" y="785794"/>
            <a:ext cx="7200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51" y="1026907"/>
            <a:ext cx="7196293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7186810" y="2780928"/>
            <a:ext cx="553542" cy="129614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990570" y="2924944"/>
            <a:ext cx="1637214" cy="1084643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오른쪽 화살표 1"/>
          <p:cNvSpPr/>
          <p:nvPr/>
        </p:nvSpPr>
        <p:spPr>
          <a:xfrm>
            <a:off x="323528" y="3318323"/>
            <a:ext cx="864096" cy="619256"/>
          </a:xfrm>
          <a:prstGeom prst="rightArrow">
            <a:avLst/>
          </a:prstGeom>
          <a:solidFill>
            <a:srgbClr val="A13B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2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1096" y="3071810"/>
            <a:ext cx="4500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AC5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Thank You</a:t>
            </a:r>
            <a:endParaRPr lang="ko-KR" altLang="en-US" sz="40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AC5C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C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TextBox 1081"/>
          <p:cNvSpPr txBox="1"/>
          <p:nvPr/>
        </p:nvSpPr>
        <p:spPr>
          <a:xfrm>
            <a:off x="1957191" y="275097"/>
            <a:ext cx="5229619" cy="523220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팀 구성 ■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083" name="직선 연결선 1082"/>
          <p:cNvCxnSpPr/>
          <p:nvPr/>
        </p:nvCxnSpPr>
        <p:spPr>
          <a:xfrm>
            <a:off x="971600" y="785794"/>
            <a:ext cx="7200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0" b="38525" l="4792" r="27083">
                        <a14:foregroundMark x1="12083" y1="17486" x2="15208" y2="19399"/>
                        <a14:foregroundMark x1="8750" y1="21038" x2="13750" y2="20492"/>
                        <a14:foregroundMark x1="12292" y1="26776" x2="15833" y2="31421"/>
                        <a14:foregroundMark x1="15208" y1="32787" x2="14375" y2="36066"/>
                        <a14:foregroundMark x1="8333" y1="28142" x2="8333" y2="29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" t="5661" r="71666" b="59055"/>
          <a:stretch/>
        </p:blipFill>
        <p:spPr>
          <a:xfrm>
            <a:off x="1408972" y="1916832"/>
            <a:ext cx="1506844" cy="16372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37" b="34783" l="36458" r="53958">
                        <a14:foregroundMark x1="42083" y1="14402" x2="50000" y2="16848"/>
                        <a14:foregroundMark x1="42083" y1="17391" x2="47917" y2="20652"/>
                        <a14:foregroundMark x1="41667" y1="11413" x2="41250" y2="13859"/>
                        <a14:foregroundMark x1="41042" y1="21467" x2="42083" y2="22011"/>
                        <a14:foregroundMark x1="42083" y1="23098" x2="47292" y2="24185"/>
                        <a14:foregroundMark x1="51667" y1="26087" x2="51667" y2="26087"/>
                        <a14:foregroundMark x1="51042" y1="22011" x2="47083" y2="26630"/>
                        <a14:foregroundMark x1="50208" y1="28261" x2="50833" y2="27446"/>
                        <a14:foregroundMark x1="38333" y1="23641" x2="38125" y2="21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24" t="4348" r="44286" b="63975"/>
          <a:stretch/>
        </p:blipFill>
        <p:spPr>
          <a:xfrm>
            <a:off x="4938674" y="1807117"/>
            <a:ext cx="1289510" cy="14778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7624" y="3657218"/>
            <a:ext cx="1856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김지영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팀장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1292059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07504" y="3657218"/>
            <a:ext cx="1856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류지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1292062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7225" y="3657218"/>
            <a:ext cx="1856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김세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희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1292057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9717" y="3657218"/>
            <a:ext cx="1856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권다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솜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1292049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293" b="96739" l="6250" r="25625">
                        <a14:foregroundMark x1="22292" y1="79076" x2="22292" y2="79076"/>
                        <a14:foregroundMark x1="23333" y1="82880" x2="23333" y2="83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52" t="68944" r="72143"/>
          <a:stretch/>
        </p:blipFill>
        <p:spPr>
          <a:xfrm>
            <a:off x="6771849" y="1967813"/>
            <a:ext cx="1211799" cy="131717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5" b="94872" l="1258" r="616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712"/>
          <a:stretch/>
        </p:blipFill>
        <p:spPr bwMode="auto">
          <a:xfrm>
            <a:off x="3433575" y="2069185"/>
            <a:ext cx="100392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28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C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직선 연결선 59"/>
          <p:cNvCxnSpPr/>
          <p:nvPr/>
        </p:nvCxnSpPr>
        <p:spPr>
          <a:xfrm>
            <a:off x="3049952" y="1556792"/>
            <a:ext cx="0" cy="367240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6066752" y="1556792"/>
            <a:ext cx="0" cy="367240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80208" y="4581128"/>
            <a:ext cx="2880320" cy="369332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프로젝트 설명</a:t>
            </a:r>
            <a:endParaRPr lang="en-US" altLang="ko-KR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122882" y="4581128"/>
            <a:ext cx="2880320" cy="369332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This Week</a:t>
            </a:r>
            <a:endParaRPr lang="ko-KR" altLang="en-US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732240" y="4581128"/>
            <a:ext cx="1841651" cy="369332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Next Week</a:t>
            </a:r>
            <a:endParaRPr lang="ko-KR" altLang="en-US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251520" y="4365104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07455" y="193459"/>
            <a:ext cx="3929090" cy="584775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  </a:t>
            </a:r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Index  </a:t>
            </a:r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971600" y="785794"/>
            <a:ext cx="7200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683568" y="2170729"/>
            <a:ext cx="1770811" cy="17708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spc="-3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7423" y="2564904"/>
            <a:ext cx="11783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AC5C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</a:t>
            </a:r>
            <a:br>
              <a:rPr lang="en-US" altLang="ko-KR" sz="3200" dirty="0" smtClean="0">
                <a:solidFill>
                  <a:srgbClr val="EAC5C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3200" dirty="0" smtClean="0">
                <a:solidFill>
                  <a:srgbClr val="EAC5C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200" dirty="0">
              <a:solidFill>
                <a:srgbClr val="EAC5C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677636" y="2170729"/>
            <a:ext cx="1770811" cy="17708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spc="-3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11491" y="2564904"/>
            <a:ext cx="11783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AC5C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</a:t>
            </a:r>
            <a:br>
              <a:rPr lang="en-US" altLang="ko-KR" sz="3200" dirty="0" smtClean="0">
                <a:solidFill>
                  <a:srgbClr val="EAC5C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3200" dirty="0" smtClean="0">
                <a:solidFill>
                  <a:srgbClr val="EAC5C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200" dirty="0">
              <a:solidFill>
                <a:srgbClr val="EAC5C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732239" y="2170729"/>
            <a:ext cx="1770811" cy="17708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spc="-3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66094" y="2564904"/>
            <a:ext cx="11783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AC5C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</a:t>
            </a:r>
            <a:br>
              <a:rPr lang="en-US" altLang="ko-KR" sz="3200" dirty="0" smtClean="0">
                <a:solidFill>
                  <a:srgbClr val="EAC5C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3200" dirty="0" smtClean="0">
                <a:solidFill>
                  <a:srgbClr val="EAC5C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200" dirty="0">
              <a:solidFill>
                <a:srgbClr val="EAC5C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952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47532" y="2714620"/>
            <a:ext cx="1932580" cy="646331"/>
          </a:xfrm>
          <a:prstGeom prst="rect">
            <a:avLst/>
          </a:prstGeom>
          <a:solidFill>
            <a:srgbClr val="990033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EAC5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PART 01</a:t>
            </a:r>
            <a:endParaRPr lang="ko-KR" altLang="en-US" sz="3600" b="1" dirty="0">
              <a:solidFill>
                <a:srgbClr val="EAC5C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8595" y="3291019"/>
            <a:ext cx="199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AC5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프로젝트 설명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AC5C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561418" y="2714620"/>
            <a:ext cx="2000264" cy="1588"/>
          </a:xfrm>
          <a:prstGeom prst="line">
            <a:avLst/>
          </a:prstGeom>
          <a:ln>
            <a:solidFill>
              <a:srgbClr val="ECC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561418" y="3757306"/>
            <a:ext cx="2000264" cy="1588"/>
          </a:xfrm>
          <a:prstGeom prst="line">
            <a:avLst/>
          </a:prstGeom>
          <a:ln>
            <a:solidFill>
              <a:srgbClr val="ECC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C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704" y1="29219" x2="56305" y2="29219"/>
                        <a14:foregroundMark x1="48230" y1="29688" x2="48230" y2="29688"/>
                        <a14:foregroundMark x1="49779" y1="29219" x2="50221" y2="25547"/>
                        <a14:foregroundMark x1="50221" y1="27109" x2="50000" y2="25078"/>
                        <a14:foregroundMark x1="45907" y1="25703" x2="56084" y2="25547"/>
                        <a14:foregroundMark x1="45243" y1="24766" x2="54757" y2="24609"/>
                        <a14:foregroundMark x1="32965" y1="42734" x2="36062" y2="39063"/>
                        <a14:foregroundMark x1="35619" y1="39063" x2="41040" y2="3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-387424"/>
            <a:ext cx="4843463" cy="6858000"/>
          </a:xfrm>
          <a:prstGeom prst="rect">
            <a:avLst/>
          </a:prstGeom>
        </p:spPr>
      </p:pic>
      <p:sp>
        <p:nvSpPr>
          <p:cNvPr id="2196" name="모서리가 둥근 직사각형 2195"/>
          <p:cNvSpPr/>
          <p:nvPr/>
        </p:nvSpPr>
        <p:spPr>
          <a:xfrm>
            <a:off x="2915816" y="1410863"/>
            <a:ext cx="5040560" cy="1802113"/>
          </a:xfrm>
          <a:prstGeom prst="round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4156" y="2391592"/>
            <a:ext cx="3418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●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 </a:t>
            </a:r>
            <a:r>
              <a:rPr lang="en-US" altLang="ko-KR" sz="2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 </a:t>
            </a:r>
            <a:r>
              <a:rPr lang="ko-KR" altLang="en-US" sz="2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효율적인  공부  시간</a:t>
            </a:r>
            <a:endParaRPr lang="en-US" altLang="ko-KR" sz="2000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조선일보명조" pitchFamily="18" charset="-127"/>
            </a:endParaRPr>
          </a:p>
          <a:p>
            <a:r>
              <a:rPr lang="ko-KR" altLang="en-US" sz="2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●   수업시간  집중력  향상</a:t>
            </a:r>
            <a:endParaRPr lang="en-US" altLang="ko-KR" sz="2000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조선일보명조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38819" y="1743520"/>
            <a:ext cx="4001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조선일보명조" pitchFamily="18" charset="-127"/>
              </a:rPr>
              <a:t>스마트 폰 </a:t>
            </a:r>
            <a:r>
              <a:rPr lang="en-US" altLang="ko-KR" sz="3200" spc="-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조선일보명조" pitchFamily="18" charset="-127"/>
              </a:rPr>
              <a:t>App </a:t>
            </a:r>
            <a:r>
              <a:rPr lang="ko-KR" altLang="en-US" sz="3200" spc="-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조선일보명조" pitchFamily="18" charset="-127"/>
              </a:rPr>
              <a:t>차단</a:t>
            </a:r>
            <a:endParaRPr lang="ko-KR" altLang="en-US" sz="3200" spc="-300" dirty="0">
              <a:solidFill>
                <a:schemeClr val="tx1">
                  <a:lumMod val="95000"/>
                  <a:lumOff val="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조선일보명조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203848" y="1588532"/>
            <a:ext cx="750995" cy="68272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spc="-3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2069" name="Freeform 30"/>
          <p:cNvSpPr>
            <a:spLocks/>
          </p:cNvSpPr>
          <p:nvPr/>
        </p:nvSpPr>
        <p:spPr bwMode="auto">
          <a:xfrm rot="9548342">
            <a:off x="3379330" y="1695785"/>
            <a:ext cx="369048" cy="485495"/>
          </a:xfrm>
          <a:custGeom>
            <a:avLst/>
            <a:gdLst>
              <a:gd name="T0" fmla="*/ 301 w 463"/>
              <a:gd name="T1" fmla="*/ 594 h 670"/>
              <a:gd name="T2" fmla="*/ 365 w 463"/>
              <a:gd name="T3" fmla="*/ 473 h 670"/>
              <a:gd name="T4" fmla="*/ 371 w 463"/>
              <a:gd name="T5" fmla="*/ 460 h 670"/>
              <a:gd name="T6" fmla="*/ 412 w 463"/>
              <a:gd name="T7" fmla="*/ 416 h 670"/>
              <a:gd name="T8" fmla="*/ 460 w 463"/>
              <a:gd name="T9" fmla="*/ 359 h 670"/>
              <a:gd name="T10" fmla="*/ 463 w 463"/>
              <a:gd name="T11" fmla="*/ 257 h 670"/>
              <a:gd name="T12" fmla="*/ 457 w 463"/>
              <a:gd name="T13" fmla="*/ 159 h 670"/>
              <a:gd name="T14" fmla="*/ 441 w 463"/>
              <a:gd name="T15" fmla="*/ 118 h 670"/>
              <a:gd name="T16" fmla="*/ 406 w 463"/>
              <a:gd name="T17" fmla="*/ 79 h 670"/>
              <a:gd name="T18" fmla="*/ 378 w 463"/>
              <a:gd name="T19" fmla="*/ 67 h 670"/>
              <a:gd name="T20" fmla="*/ 298 w 463"/>
              <a:gd name="T21" fmla="*/ 25 h 670"/>
              <a:gd name="T22" fmla="*/ 254 w 463"/>
              <a:gd name="T23" fmla="*/ 3 h 670"/>
              <a:gd name="T24" fmla="*/ 190 w 463"/>
              <a:gd name="T25" fmla="*/ 0 h 670"/>
              <a:gd name="T26" fmla="*/ 127 w 463"/>
              <a:gd name="T27" fmla="*/ 13 h 670"/>
              <a:gd name="T28" fmla="*/ 92 w 463"/>
              <a:gd name="T29" fmla="*/ 38 h 670"/>
              <a:gd name="T30" fmla="*/ 67 w 463"/>
              <a:gd name="T31" fmla="*/ 83 h 670"/>
              <a:gd name="T32" fmla="*/ 73 w 463"/>
              <a:gd name="T33" fmla="*/ 108 h 670"/>
              <a:gd name="T34" fmla="*/ 70 w 463"/>
              <a:gd name="T35" fmla="*/ 124 h 670"/>
              <a:gd name="T36" fmla="*/ 41 w 463"/>
              <a:gd name="T37" fmla="*/ 149 h 670"/>
              <a:gd name="T38" fmla="*/ 29 w 463"/>
              <a:gd name="T39" fmla="*/ 181 h 670"/>
              <a:gd name="T40" fmla="*/ 35 w 463"/>
              <a:gd name="T41" fmla="*/ 210 h 670"/>
              <a:gd name="T42" fmla="*/ 38 w 463"/>
              <a:gd name="T43" fmla="*/ 219 h 670"/>
              <a:gd name="T44" fmla="*/ 35 w 463"/>
              <a:gd name="T45" fmla="*/ 225 h 670"/>
              <a:gd name="T46" fmla="*/ 10 w 463"/>
              <a:gd name="T47" fmla="*/ 244 h 670"/>
              <a:gd name="T48" fmla="*/ 0 w 463"/>
              <a:gd name="T49" fmla="*/ 270 h 670"/>
              <a:gd name="T50" fmla="*/ 22 w 463"/>
              <a:gd name="T51" fmla="*/ 311 h 670"/>
              <a:gd name="T52" fmla="*/ 44 w 463"/>
              <a:gd name="T53" fmla="*/ 318 h 670"/>
              <a:gd name="T54" fmla="*/ 48 w 463"/>
              <a:gd name="T55" fmla="*/ 327 h 670"/>
              <a:gd name="T56" fmla="*/ 35 w 463"/>
              <a:gd name="T57" fmla="*/ 346 h 670"/>
              <a:gd name="T58" fmla="*/ 35 w 463"/>
              <a:gd name="T59" fmla="*/ 371 h 670"/>
              <a:gd name="T60" fmla="*/ 63 w 463"/>
              <a:gd name="T61" fmla="*/ 419 h 670"/>
              <a:gd name="T62" fmla="*/ 98 w 463"/>
              <a:gd name="T63" fmla="*/ 438 h 670"/>
              <a:gd name="T64" fmla="*/ 102 w 463"/>
              <a:gd name="T65" fmla="*/ 438 h 670"/>
              <a:gd name="T66" fmla="*/ 171 w 463"/>
              <a:gd name="T67" fmla="*/ 460 h 670"/>
              <a:gd name="T68" fmla="*/ 225 w 463"/>
              <a:gd name="T69" fmla="*/ 448 h 670"/>
              <a:gd name="T70" fmla="*/ 235 w 463"/>
              <a:gd name="T71" fmla="*/ 425 h 670"/>
              <a:gd name="T72" fmla="*/ 162 w 463"/>
              <a:gd name="T73" fmla="*/ 400 h 670"/>
              <a:gd name="T74" fmla="*/ 155 w 463"/>
              <a:gd name="T75" fmla="*/ 419 h 670"/>
              <a:gd name="T76" fmla="*/ 127 w 463"/>
              <a:gd name="T77" fmla="*/ 425 h 670"/>
              <a:gd name="T78" fmla="*/ 143 w 463"/>
              <a:gd name="T79" fmla="*/ 397 h 670"/>
              <a:gd name="T80" fmla="*/ 92 w 463"/>
              <a:gd name="T81" fmla="*/ 384 h 670"/>
              <a:gd name="T82" fmla="*/ 149 w 463"/>
              <a:gd name="T83" fmla="*/ 378 h 670"/>
              <a:gd name="T84" fmla="*/ 225 w 463"/>
              <a:gd name="T85" fmla="*/ 397 h 670"/>
              <a:gd name="T86" fmla="*/ 270 w 463"/>
              <a:gd name="T87" fmla="*/ 435 h 670"/>
              <a:gd name="T88" fmla="*/ 266 w 463"/>
              <a:gd name="T89" fmla="*/ 441 h 670"/>
              <a:gd name="T90" fmla="*/ 244 w 463"/>
              <a:gd name="T91" fmla="*/ 505 h 670"/>
              <a:gd name="T92" fmla="*/ 219 w 463"/>
              <a:gd name="T93" fmla="*/ 581 h 670"/>
              <a:gd name="T94" fmla="*/ 219 w 463"/>
              <a:gd name="T95" fmla="*/ 619 h 670"/>
              <a:gd name="T96" fmla="*/ 241 w 463"/>
              <a:gd name="T97" fmla="*/ 657 h 670"/>
              <a:gd name="T98" fmla="*/ 273 w 463"/>
              <a:gd name="T99" fmla="*/ 670 h 670"/>
              <a:gd name="T100" fmla="*/ 282 w 463"/>
              <a:gd name="T101" fmla="*/ 664 h 670"/>
              <a:gd name="T102" fmla="*/ 295 w 463"/>
              <a:gd name="T103" fmla="*/ 619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63" h="670">
                <a:moveTo>
                  <a:pt x="298" y="597"/>
                </a:moveTo>
                <a:lnTo>
                  <a:pt x="298" y="597"/>
                </a:lnTo>
                <a:lnTo>
                  <a:pt x="301" y="594"/>
                </a:lnTo>
                <a:lnTo>
                  <a:pt x="301" y="594"/>
                </a:lnTo>
                <a:lnTo>
                  <a:pt x="365" y="473"/>
                </a:lnTo>
                <a:lnTo>
                  <a:pt x="365" y="473"/>
                </a:lnTo>
                <a:lnTo>
                  <a:pt x="365" y="473"/>
                </a:lnTo>
                <a:lnTo>
                  <a:pt x="365" y="473"/>
                </a:lnTo>
                <a:lnTo>
                  <a:pt x="371" y="460"/>
                </a:lnTo>
                <a:lnTo>
                  <a:pt x="384" y="444"/>
                </a:lnTo>
                <a:lnTo>
                  <a:pt x="412" y="416"/>
                </a:lnTo>
                <a:lnTo>
                  <a:pt x="412" y="416"/>
                </a:lnTo>
                <a:lnTo>
                  <a:pt x="444" y="387"/>
                </a:lnTo>
                <a:lnTo>
                  <a:pt x="457" y="371"/>
                </a:lnTo>
                <a:lnTo>
                  <a:pt x="460" y="359"/>
                </a:lnTo>
                <a:lnTo>
                  <a:pt x="460" y="359"/>
                </a:lnTo>
                <a:lnTo>
                  <a:pt x="463" y="308"/>
                </a:lnTo>
                <a:lnTo>
                  <a:pt x="463" y="257"/>
                </a:lnTo>
                <a:lnTo>
                  <a:pt x="463" y="210"/>
                </a:lnTo>
                <a:lnTo>
                  <a:pt x="457" y="159"/>
                </a:lnTo>
                <a:lnTo>
                  <a:pt x="457" y="159"/>
                </a:lnTo>
                <a:lnTo>
                  <a:pt x="454" y="146"/>
                </a:lnTo>
                <a:lnTo>
                  <a:pt x="447" y="130"/>
                </a:lnTo>
                <a:lnTo>
                  <a:pt x="441" y="118"/>
                </a:lnTo>
                <a:lnTo>
                  <a:pt x="428" y="105"/>
                </a:lnTo>
                <a:lnTo>
                  <a:pt x="419" y="92"/>
                </a:lnTo>
                <a:lnTo>
                  <a:pt x="406" y="79"/>
                </a:lnTo>
                <a:lnTo>
                  <a:pt x="390" y="73"/>
                </a:lnTo>
                <a:lnTo>
                  <a:pt x="378" y="67"/>
                </a:lnTo>
                <a:lnTo>
                  <a:pt x="378" y="67"/>
                </a:lnTo>
                <a:lnTo>
                  <a:pt x="374" y="67"/>
                </a:lnTo>
                <a:lnTo>
                  <a:pt x="374" y="67"/>
                </a:lnTo>
                <a:lnTo>
                  <a:pt x="298" y="25"/>
                </a:lnTo>
                <a:lnTo>
                  <a:pt x="254" y="3"/>
                </a:lnTo>
                <a:lnTo>
                  <a:pt x="254" y="3"/>
                </a:lnTo>
                <a:lnTo>
                  <a:pt x="254" y="3"/>
                </a:lnTo>
                <a:lnTo>
                  <a:pt x="254" y="3"/>
                </a:lnTo>
                <a:lnTo>
                  <a:pt x="219" y="0"/>
                </a:lnTo>
                <a:lnTo>
                  <a:pt x="190" y="0"/>
                </a:lnTo>
                <a:lnTo>
                  <a:pt x="162" y="3"/>
                </a:lnTo>
                <a:lnTo>
                  <a:pt x="127" y="13"/>
                </a:lnTo>
                <a:lnTo>
                  <a:pt x="127" y="13"/>
                </a:lnTo>
                <a:lnTo>
                  <a:pt x="117" y="16"/>
                </a:lnTo>
                <a:lnTo>
                  <a:pt x="108" y="19"/>
                </a:lnTo>
                <a:lnTo>
                  <a:pt x="92" y="38"/>
                </a:lnTo>
                <a:lnTo>
                  <a:pt x="76" y="57"/>
                </a:lnTo>
                <a:lnTo>
                  <a:pt x="67" y="83"/>
                </a:lnTo>
                <a:lnTo>
                  <a:pt x="67" y="83"/>
                </a:lnTo>
                <a:lnTo>
                  <a:pt x="67" y="98"/>
                </a:lnTo>
                <a:lnTo>
                  <a:pt x="73" y="108"/>
                </a:lnTo>
                <a:lnTo>
                  <a:pt x="73" y="108"/>
                </a:lnTo>
                <a:lnTo>
                  <a:pt x="73" y="118"/>
                </a:lnTo>
                <a:lnTo>
                  <a:pt x="73" y="118"/>
                </a:lnTo>
                <a:lnTo>
                  <a:pt x="70" y="124"/>
                </a:lnTo>
                <a:lnTo>
                  <a:pt x="70" y="124"/>
                </a:lnTo>
                <a:lnTo>
                  <a:pt x="54" y="137"/>
                </a:lnTo>
                <a:lnTo>
                  <a:pt x="41" y="149"/>
                </a:lnTo>
                <a:lnTo>
                  <a:pt x="32" y="165"/>
                </a:lnTo>
                <a:lnTo>
                  <a:pt x="29" y="181"/>
                </a:lnTo>
                <a:lnTo>
                  <a:pt x="29" y="181"/>
                </a:lnTo>
                <a:lnTo>
                  <a:pt x="29" y="197"/>
                </a:lnTo>
                <a:lnTo>
                  <a:pt x="32" y="203"/>
                </a:lnTo>
                <a:lnTo>
                  <a:pt x="35" y="210"/>
                </a:lnTo>
                <a:lnTo>
                  <a:pt x="35" y="210"/>
                </a:lnTo>
                <a:lnTo>
                  <a:pt x="38" y="213"/>
                </a:lnTo>
                <a:lnTo>
                  <a:pt x="38" y="219"/>
                </a:lnTo>
                <a:lnTo>
                  <a:pt x="38" y="219"/>
                </a:lnTo>
                <a:lnTo>
                  <a:pt x="38" y="222"/>
                </a:lnTo>
                <a:lnTo>
                  <a:pt x="35" y="225"/>
                </a:lnTo>
                <a:lnTo>
                  <a:pt x="35" y="225"/>
                </a:lnTo>
                <a:lnTo>
                  <a:pt x="19" y="235"/>
                </a:lnTo>
                <a:lnTo>
                  <a:pt x="10" y="244"/>
                </a:lnTo>
                <a:lnTo>
                  <a:pt x="3" y="257"/>
                </a:lnTo>
                <a:lnTo>
                  <a:pt x="0" y="270"/>
                </a:lnTo>
                <a:lnTo>
                  <a:pt x="0" y="270"/>
                </a:lnTo>
                <a:lnTo>
                  <a:pt x="0" y="286"/>
                </a:lnTo>
                <a:lnTo>
                  <a:pt x="10" y="298"/>
                </a:lnTo>
                <a:lnTo>
                  <a:pt x="22" y="311"/>
                </a:lnTo>
                <a:lnTo>
                  <a:pt x="38" y="318"/>
                </a:lnTo>
                <a:lnTo>
                  <a:pt x="38" y="318"/>
                </a:lnTo>
                <a:lnTo>
                  <a:pt x="44" y="318"/>
                </a:lnTo>
                <a:lnTo>
                  <a:pt x="48" y="324"/>
                </a:lnTo>
                <a:lnTo>
                  <a:pt x="48" y="324"/>
                </a:lnTo>
                <a:lnTo>
                  <a:pt x="48" y="327"/>
                </a:lnTo>
                <a:lnTo>
                  <a:pt x="44" y="333"/>
                </a:lnTo>
                <a:lnTo>
                  <a:pt x="44" y="333"/>
                </a:lnTo>
                <a:lnTo>
                  <a:pt x="35" y="346"/>
                </a:lnTo>
                <a:lnTo>
                  <a:pt x="32" y="362"/>
                </a:lnTo>
                <a:lnTo>
                  <a:pt x="32" y="362"/>
                </a:lnTo>
                <a:lnTo>
                  <a:pt x="35" y="371"/>
                </a:lnTo>
                <a:lnTo>
                  <a:pt x="38" y="384"/>
                </a:lnTo>
                <a:lnTo>
                  <a:pt x="54" y="406"/>
                </a:lnTo>
                <a:lnTo>
                  <a:pt x="63" y="419"/>
                </a:lnTo>
                <a:lnTo>
                  <a:pt x="76" y="429"/>
                </a:lnTo>
                <a:lnTo>
                  <a:pt x="89" y="435"/>
                </a:lnTo>
                <a:lnTo>
                  <a:pt x="98" y="438"/>
                </a:lnTo>
                <a:lnTo>
                  <a:pt x="98" y="438"/>
                </a:lnTo>
                <a:lnTo>
                  <a:pt x="102" y="438"/>
                </a:lnTo>
                <a:lnTo>
                  <a:pt x="102" y="438"/>
                </a:lnTo>
                <a:lnTo>
                  <a:pt x="140" y="454"/>
                </a:lnTo>
                <a:lnTo>
                  <a:pt x="155" y="460"/>
                </a:lnTo>
                <a:lnTo>
                  <a:pt x="171" y="460"/>
                </a:lnTo>
                <a:lnTo>
                  <a:pt x="190" y="460"/>
                </a:lnTo>
                <a:lnTo>
                  <a:pt x="206" y="457"/>
                </a:lnTo>
                <a:lnTo>
                  <a:pt x="225" y="448"/>
                </a:lnTo>
                <a:lnTo>
                  <a:pt x="247" y="435"/>
                </a:lnTo>
                <a:lnTo>
                  <a:pt x="247" y="435"/>
                </a:lnTo>
                <a:lnTo>
                  <a:pt x="235" y="425"/>
                </a:lnTo>
                <a:lnTo>
                  <a:pt x="219" y="416"/>
                </a:lnTo>
                <a:lnTo>
                  <a:pt x="194" y="406"/>
                </a:lnTo>
                <a:lnTo>
                  <a:pt x="162" y="400"/>
                </a:lnTo>
                <a:lnTo>
                  <a:pt x="165" y="406"/>
                </a:lnTo>
                <a:lnTo>
                  <a:pt x="165" y="406"/>
                </a:lnTo>
                <a:lnTo>
                  <a:pt x="155" y="419"/>
                </a:lnTo>
                <a:lnTo>
                  <a:pt x="146" y="432"/>
                </a:lnTo>
                <a:lnTo>
                  <a:pt x="136" y="429"/>
                </a:lnTo>
                <a:lnTo>
                  <a:pt x="127" y="425"/>
                </a:lnTo>
                <a:lnTo>
                  <a:pt x="127" y="425"/>
                </a:lnTo>
                <a:lnTo>
                  <a:pt x="133" y="410"/>
                </a:lnTo>
                <a:lnTo>
                  <a:pt x="143" y="397"/>
                </a:lnTo>
                <a:lnTo>
                  <a:pt x="143" y="397"/>
                </a:lnTo>
                <a:lnTo>
                  <a:pt x="92" y="394"/>
                </a:lnTo>
                <a:lnTo>
                  <a:pt x="92" y="384"/>
                </a:lnTo>
                <a:lnTo>
                  <a:pt x="92" y="371"/>
                </a:lnTo>
                <a:lnTo>
                  <a:pt x="92" y="371"/>
                </a:lnTo>
                <a:lnTo>
                  <a:pt x="149" y="378"/>
                </a:lnTo>
                <a:lnTo>
                  <a:pt x="178" y="384"/>
                </a:lnTo>
                <a:lnTo>
                  <a:pt x="203" y="391"/>
                </a:lnTo>
                <a:lnTo>
                  <a:pt x="225" y="397"/>
                </a:lnTo>
                <a:lnTo>
                  <a:pt x="244" y="406"/>
                </a:lnTo>
                <a:lnTo>
                  <a:pt x="260" y="419"/>
                </a:lnTo>
                <a:lnTo>
                  <a:pt x="270" y="435"/>
                </a:lnTo>
                <a:lnTo>
                  <a:pt x="263" y="435"/>
                </a:lnTo>
                <a:lnTo>
                  <a:pt x="263" y="435"/>
                </a:lnTo>
                <a:lnTo>
                  <a:pt x="266" y="441"/>
                </a:lnTo>
                <a:lnTo>
                  <a:pt x="266" y="444"/>
                </a:lnTo>
                <a:lnTo>
                  <a:pt x="266" y="444"/>
                </a:lnTo>
                <a:lnTo>
                  <a:pt x="244" y="505"/>
                </a:lnTo>
                <a:lnTo>
                  <a:pt x="244" y="505"/>
                </a:lnTo>
                <a:lnTo>
                  <a:pt x="232" y="537"/>
                </a:lnTo>
                <a:lnTo>
                  <a:pt x="219" y="581"/>
                </a:lnTo>
                <a:lnTo>
                  <a:pt x="219" y="581"/>
                </a:lnTo>
                <a:lnTo>
                  <a:pt x="216" y="603"/>
                </a:lnTo>
                <a:lnTo>
                  <a:pt x="219" y="619"/>
                </a:lnTo>
                <a:lnTo>
                  <a:pt x="225" y="635"/>
                </a:lnTo>
                <a:lnTo>
                  <a:pt x="232" y="648"/>
                </a:lnTo>
                <a:lnTo>
                  <a:pt x="241" y="657"/>
                </a:lnTo>
                <a:lnTo>
                  <a:pt x="251" y="664"/>
                </a:lnTo>
                <a:lnTo>
                  <a:pt x="273" y="670"/>
                </a:lnTo>
                <a:lnTo>
                  <a:pt x="273" y="670"/>
                </a:lnTo>
                <a:lnTo>
                  <a:pt x="279" y="670"/>
                </a:lnTo>
                <a:lnTo>
                  <a:pt x="279" y="670"/>
                </a:lnTo>
                <a:lnTo>
                  <a:pt x="282" y="664"/>
                </a:lnTo>
                <a:lnTo>
                  <a:pt x="289" y="651"/>
                </a:lnTo>
                <a:lnTo>
                  <a:pt x="295" y="619"/>
                </a:lnTo>
                <a:lnTo>
                  <a:pt x="295" y="619"/>
                </a:lnTo>
                <a:lnTo>
                  <a:pt x="298" y="597"/>
                </a:lnTo>
                <a:lnTo>
                  <a:pt x="298" y="597"/>
                </a:lnTo>
                <a:close/>
              </a:path>
            </a:pathLst>
          </a:custGeom>
          <a:solidFill>
            <a:srgbClr val="EAC5C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300" dirty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86050" y="332656"/>
            <a:ext cx="35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   </a:t>
            </a:r>
            <a:r>
              <a:rPr lang="en-US" altLang="ko-KR" sz="28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Don’t Touch Me</a:t>
            </a:r>
            <a:r>
              <a:rPr lang="ko-KR" altLang="en-US" sz="28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  ■</a:t>
            </a:r>
            <a:endParaRPr lang="ko-KR" altLang="en-US" sz="28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71600" y="785794"/>
            <a:ext cx="7200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89" b="99817" l="0" r="97595">
                        <a14:foregroundMark x1="9966" y1="22385" x2="87973" y2="22202"/>
                        <a14:foregroundMark x1="10309" y1="22385" x2="12027" y2="29358"/>
                        <a14:foregroundMark x1="10653" y1="26972" x2="10653" y2="85321"/>
                        <a14:foregroundMark x1="87285" y1="22936" x2="87285" y2="84037"/>
                        <a14:foregroundMark x1="12371" y1="85688" x2="85567" y2="84771"/>
                        <a14:foregroundMark x1="12027" y1="25688" x2="12027" y2="25688"/>
                        <a14:foregroundMark x1="12027" y1="25872" x2="12027" y2="25872"/>
                        <a14:foregroundMark x1="10997" y1="25872" x2="85911" y2="53761"/>
                        <a14:foregroundMark x1="48454" y1="40183" x2="48454" y2="84954"/>
                        <a14:foregroundMark x1="11340" y1="55596" x2="49485" y2="62202"/>
                        <a14:foregroundMark x1="49141" y1="22202" x2="47766" y2="40367"/>
                        <a14:foregroundMark x1="49141" y1="31376" x2="86598" y2="53028"/>
                        <a14:foregroundMark x1="69072" y1="41651" x2="50515" y2="22385"/>
                        <a14:foregroundMark x1="12027" y1="26422" x2="59450" y2="31376"/>
                        <a14:foregroundMark x1="30928" y1="59450" x2="67698" y2="41468"/>
                        <a14:foregroundMark x1="29553" y1="58716" x2="48110" y2="84220"/>
                        <a14:foregroundMark x1="11340" y1="57248" x2="48797" y2="84771"/>
                        <a14:foregroundMark x1="10309" y1="56697" x2="23024" y2="83119"/>
                        <a14:foregroundMark x1="48454" y1="40367" x2="10997" y2="55780"/>
                        <a14:foregroundMark x1="48454" y1="31376" x2="30584" y2="48257"/>
                        <a14:foregroundMark x1="49828" y1="50642" x2="11684" y2="26239"/>
                        <a14:foregroundMark x1="49141" y1="22385" x2="86598" y2="53394"/>
                        <a14:foregroundMark x1="12715" y1="25688" x2="87973" y2="26239"/>
                        <a14:foregroundMark x1="12371" y1="25872" x2="49485" y2="21835"/>
                        <a14:foregroundMark x1="49141" y1="85505" x2="86942" y2="53211"/>
                        <a14:foregroundMark x1="49828" y1="62385" x2="69759" y2="69174"/>
                        <a14:foregroundMark x1="50172" y1="84771" x2="59794" y2="64771"/>
                        <a14:foregroundMark x1="50515" y1="26422" x2="85567" y2="25138"/>
                        <a14:foregroundMark x1="49485" y1="21651" x2="68729" y2="25688"/>
                        <a14:foregroundMark x1="68729" y1="69725" x2="86254" y2="85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-471739"/>
            <a:ext cx="3924687" cy="73503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02" b="99452" l="2381" r="97279">
                        <a14:foregroundMark x1="12245" y1="25229" x2="88435" y2="24680"/>
                        <a14:foregroundMark x1="50680" y1="25229" x2="50680" y2="25229"/>
                        <a14:foregroundMark x1="51020" y1="25229" x2="51020" y2="25229"/>
                        <a14:foregroundMark x1="51020" y1="25229" x2="51020" y2="25229"/>
                        <a14:foregroundMark x1="51020" y1="25229" x2="50340" y2="83912"/>
                        <a14:foregroundMark x1="51361" y1="54845" x2="88776" y2="54296"/>
                        <a14:foregroundMark x1="50340" y1="54845" x2="12585" y2="54113"/>
                        <a14:foregroundMark x1="32313" y1="54296" x2="50340" y2="25046"/>
                        <a14:foregroundMark x1="12925" y1="25046" x2="12585" y2="54113"/>
                        <a14:foregroundMark x1="12585" y1="40219" x2="42177" y2="40037"/>
                        <a14:foregroundMark x1="11224" y1="40037" x2="51020" y2="25229"/>
                        <a14:foregroundMark x1="32313" y1="33090" x2="40816" y2="39488"/>
                        <a14:foregroundMark x1="51361" y1="26143" x2="69048" y2="53565"/>
                        <a14:foregroundMark x1="88435" y1="25046" x2="89456" y2="54479"/>
                        <a14:foregroundMark x1="60544" y1="40585" x2="88776" y2="40037"/>
                        <a14:foregroundMark x1="51020" y1="25046" x2="75850" y2="40402"/>
                        <a14:foregroundMark x1="63605" y1="33090" x2="87075" y2="31993"/>
                        <a14:foregroundMark x1="58844" y1="28885" x2="88095" y2="28885"/>
                        <a14:foregroundMark x1="24830" y1="45521" x2="88776" y2="45521"/>
                        <a14:foregroundMark x1="17007" y1="52651" x2="78571" y2="50640"/>
                        <a14:foregroundMark x1="13946" y1="58135" x2="86395" y2="57404"/>
                        <a14:foregroundMark x1="15646" y1="64899" x2="87075" y2="64168"/>
                        <a14:foregroundMark x1="12925" y1="72395" x2="85374" y2="70932"/>
                        <a14:foregroundMark x1="12585" y1="80073" x2="88435" y2="79525"/>
                        <a14:foregroundMark x1="12585" y1="84278" x2="87755" y2="83729"/>
                        <a14:foregroundMark x1="12925" y1="77697" x2="88095" y2="76782"/>
                        <a14:foregroundMark x1="12925" y1="69653" x2="44898" y2="68921"/>
                        <a14:foregroundMark x1="12925" y1="63985" x2="21769" y2="62523"/>
                        <a14:foregroundMark x1="78571" y1="51737" x2="88435" y2="50823"/>
                        <a14:foregroundMark x1="39456" y1="77697" x2="39796" y2="79342"/>
                        <a14:foregroundMark x1="57143" y1="69835" x2="67687" y2="687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428" y="-471739"/>
            <a:ext cx="3910782" cy="72761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100000" l="1356" r="100000">
                        <a14:foregroundMark x1="11186" y1="28333" x2="86102" y2="28148"/>
                        <a14:foregroundMark x1="14237" y1="34815" x2="87458" y2="33889"/>
                        <a14:foregroundMark x1="11186" y1="43704" x2="85763" y2="43704"/>
                        <a14:foregroundMark x1="23390" y1="40556" x2="76949" y2="39630"/>
                        <a14:foregroundMark x1="15593" y1="50000" x2="17966" y2="72037"/>
                        <a14:foregroundMark x1="28814" y1="46852" x2="28814" y2="72037"/>
                        <a14:foregroundMark x1="41017" y1="50741" x2="37627" y2="69630"/>
                        <a14:foregroundMark x1="50847" y1="51852" x2="54576" y2="69630"/>
                        <a14:foregroundMark x1="63051" y1="53148" x2="62034" y2="69444"/>
                        <a14:foregroundMark x1="72542" y1="47037" x2="71186" y2="70926"/>
                        <a14:foregroundMark x1="84068" y1="54815" x2="80000" y2="70741"/>
                        <a14:foregroundMark x1="22034" y1="80926" x2="82034" y2="79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46" y="-387825"/>
            <a:ext cx="3958368" cy="72458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613" b="99815" l="1034" r="99655">
                        <a14:foregroundMark x1="13448" y1="23432" x2="88621" y2="22509"/>
                        <a14:foregroundMark x1="12069" y1="28229" x2="86897" y2="28229"/>
                        <a14:foregroundMark x1="16207" y1="35978" x2="83103" y2="33395"/>
                        <a14:foregroundMark x1="12069" y1="40406" x2="86552" y2="39852"/>
                        <a14:foregroundMark x1="13103" y1="45572" x2="85862" y2="45572"/>
                        <a14:foregroundMark x1="15862" y1="50923" x2="83448" y2="49631"/>
                        <a14:foregroundMark x1="14828" y1="57565" x2="83448" y2="57380"/>
                        <a14:foregroundMark x1="12069" y1="65314" x2="87241" y2="65498"/>
                        <a14:foregroundMark x1="11724" y1="75092" x2="87586" y2="74723"/>
                        <a14:foregroundMark x1="11379" y1="80996" x2="88966" y2="79705"/>
                        <a14:foregroundMark x1="71724" y1="83764" x2="86552" y2="83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-467583"/>
            <a:ext cx="3910782" cy="7309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47532" y="2714620"/>
            <a:ext cx="1932580" cy="646331"/>
          </a:xfrm>
          <a:prstGeom prst="rect">
            <a:avLst/>
          </a:prstGeom>
          <a:solidFill>
            <a:srgbClr val="990033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EAC5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PART 02</a:t>
            </a:r>
            <a:endParaRPr lang="ko-KR" altLang="en-US" sz="3600" b="1" dirty="0">
              <a:solidFill>
                <a:srgbClr val="EAC5C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8595" y="3291019"/>
            <a:ext cx="199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AC5C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This Week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AC5C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561418" y="2714620"/>
            <a:ext cx="2000264" cy="1588"/>
          </a:xfrm>
          <a:prstGeom prst="line">
            <a:avLst/>
          </a:prstGeom>
          <a:ln>
            <a:solidFill>
              <a:srgbClr val="ECC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561418" y="3757306"/>
            <a:ext cx="2000264" cy="1588"/>
          </a:xfrm>
          <a:prstGeom prst="line">
            <a:avLst/>
          </a:prstGeom>
          <a:ln>
            <a:solidFill>
              <a:srgbClr val="ECC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C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TextBox 1081"/>
          <p:cNvSpPr txBox="1"/>
          <p:nvPr/>
        </p:nvSpPr>
        <p:spPr>
          <a:xfrm>
            <a:off x="1957191" y="275097"/>
            <a:ext cx="5229619" cy="523220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 이번 주   작업  사항 ■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083" name="직선 연결선 1082"/>
          <p:cNvCxnSpPr/>
          <p:nvPr/>
        </p:nvCxnSpPr>
        <p:spPr>
          <a:xfrm>
            <a:off x="971600" y="785794"/>
            <a:ext cx="7200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50167" y="3349441"/>
            <a:ext cx="1514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 </a:t>
            </a:r>
            <a:r>
              <a:rPr lang="ko-KR" altLang="en-US" sz="2000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71601" y="4581128"/>
            <a:ext cx="7200800" cy="1728192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문제점  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:  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화면 구성과 전환 방식을 정하는데 시간이 오래 걸렸음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.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/>
            </a:r>
            <a:b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</a:b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  해결책  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:   1.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화면 구성은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fragment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를 이용한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Tap UI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구현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                         2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.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화면 전환은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intent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를 이용한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Activity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간 전환</a:t>
            </a:r>
            <a:endParaRPr lang="ko-KR" altLang="en-US" dirty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75656" y="1167135"/>
            <a:ext cx="3796786" cy="514738"/>
          </a:xfrm>
          <a:prstGeom prst="rect">
            <a:avLst/>
          </a:prstGeom>
          <a:solidFill>
            <a:srgbClr val="D58D8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tIns="72000" bIns="72000" rtlCol="0">
            <a:spAutoFit/>
          </a:bodyPr>
          <a:lstStyle/>
          <a:p>
            <a:pPr algn="ctr"/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구현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75656" y="2103239"/>
            <a:ext cx="3796786" cy="514738"/>
          </a:xfrm>
          <a:prstGeom prst="rect">
            <a:avLst/>
          </a:prstGeom>
          <a:solidFill>
            <a:srgbClr val="D58D8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tIns="72000" bIns="72000" rtlCol="0">
            <a:spAutoFit/>
          </a:bodyPr>
          <a:lstStyle/>
          <a:p>
            <a:pPr algn="ctr"/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기능 구현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75656" y="3068960"/>
            <a:ext cx="3796786" cy="884070"/>
          </a:xfrm>
          <a:prstGeom prst="rect">
            <a:avLst/>
          </a:prstGeom>
          <a:solidFill>
            <a:srgbClr val="D58D8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tIns="72000" bIns="72000" rtlCol="0">
            <a:spAutoFit/>
          </a:bodyPr>
          <a:lstStyle/>
          <a:p>
            <a:pPr algn="ctr"/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 기능 </a:t>
            </a:r>
            <a:r>
              <a:rPr lang="en-US" altLang="ko-KR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ProtoType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(Notification)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80112" y="2236802"/>
            <a:ext cx="1514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sz="2000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중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50167" y="1268760"/>
            <a:ext cx="1494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중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75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C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TextBox 1081"/>
          <p:cNvSpPr txBox="1"/>
          <p:nvPr/>
        </p:nvSpPr>
        <p:spPr>
          <a:xfrm>
            <a:off x="1957191" y="275097"/>
            <a:ext cx="5229619" cy="523220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  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View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 ■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1083" name="직선 연결선 1082"/>
          <p:cNvCxnSpPr/>
          <p:nvPr/>
        </p:nvCxnSpPr>
        <p:spPr>
          <a:xfrm>
            <a:off x="971600" y="785794"/>
            <a:ext cx="7200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6" descr="Screen Shot 2015-04-10 at 1.27.33 AM.png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78" b="100000" l="1806" r="32535">
                        <a14:foregroundMark x1="4063" y1="21944" x2="4063" y2="21944"/>
                        <a14:foregroundMark x1="30833" y1="21778" x2="30833" y2="21778"/>
                        <a14:foregroundMark x1="30451" y1="82889" x2="4063" y2="21778"/>
                        <a14:foregroundMark x1="3715" y1="83056" x2="30833" y2="20944"/>
                        <a14:foregroundMark x1="3958" y1="22389" x2="3958" y2="82667"/>
                        <a14:foregroundMark x1="3958" y1="82667" x2="30833" y2="82667"/>
                        <a14:foregroundMark x1="15473" y1="86067" x2="22156" y2="85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4" t="4762" r="66964"/>
          <a:stretch/>
        </p:blipFill>
        <p:spPr>
          <a:xfrm>
            <a:off x="1115616" y="905031"/>
            <a:ext cx="3240000" cy="5940000"/>
          </a:xfrm>
          <a:prstGeom prst="rect">
            <a:avLst/>
          </a:prstGeom>
        </p:spPr>
      </p:pic>
      <p:pic>
        <p:nvPicPr>
          <p:cNvPr id="13" name="Picture 7" descr="Screen Shot 2015-04-10 at 1.28.01 AM.png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100000" l="2049" r="32326">
                        <a14:foregroundMark x1="13785" y1="40444" x2="23993" y2="40833"/>
                        <a14:foregroundMark x1="19132" y1="55944" x2="24479" y2="55944"/>
                        <a14:foregroundMark x1="12917" y1="72500" x2="22361" y2="7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3" t="5080" r="67262"/>
          <a:stretch/>
        </p:blipFill>
        <p:spPr>
          <a:xfrm>
            <a:off x="4788024" y="905031"/>
            <a:ext cx="3240000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6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C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TextBox 1081"/>
          <p:cNvSpPr txBox="1"/>
          <p:nvPr/>
        </p:nvSpPr>
        <p:spPr>
          <a:xfrm>
            <a:off x="1957191" y="275097"/>
            <a:ext cx="5229619" cy="523220"/>
          </a:xfrm>
          <a:prstGeom prst="rect">
            <a:avLst/>
          </a:prstGeom>
          <a:solidFill>
            <a:srgbClr val="EAC5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  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View 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■</a:t>
            </a:r>
          </a:p>
        </p:txBody>
      </p:sp>
      <p:cxnSp>
        <p:nvCxnSpPr>
          <p:cNvPr id="1083" name="직선 연결선 1082"/>
          <p:cNvCxnSpPr/>
          <p:nvPr/>
        </p:nvCxnSpPr>
        <p:spPr>
          <a:xfrm>
            <a:off x="971600" y="785794"/>
            <a:ext cx="7200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" descr="Screen Shot 2015-04-10 at 1.28.09 AM.png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67" b="99556" l="1250" r="32708">
                        <a14:foregroundMark x1="3368" y1="23500" x2="3854" y2="24333"/>
                        <a14:foregroundMark x1="3854" y1="23722" x2="30625" y2="93556"/>
                        <a14:foregroundMark x1="3507" y1="84611" x2="31493" y2="21722"/>
                        <a14:foregroundMark x1="3125" y1="53167" x2="30972" y2="52944"/>
                        <a14:foregroundMark x1="13819" y1="32889" x2="23750" y2="46778"/>
                        <a14:foregroundMark x1="10347" y1="59333" x2="25521" y2="58333"/>
                        <a14:foregroundMark x1="8229" y1="61722" x2="27014" y2="66111"/>
                        <a14:foregroundMark x1="16521" y1="80810" x2="25079" y2="80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6" t="4921" r="67361"/>
          <a:stretch/>
        </p:blipFill>
        <p:spPr>
          <a:xfrm>
            <a:off x="1115616" y="894260"/>
            <a:ext cx="3240000" cy="5940000"/>
          </a:xfrm>
          <a:prstGeom prst="rect">
            <a:avLst/>
          </a:prstGeom>
        </p:spPr>
      </p:pic>
      <p:pic>
        <p:nvPicPr>
          <p:cNvPr id="6" name="Picture 2" descr="Screen Shot 2015-04-10 at 1.28.27 AM.png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67" b="99222" l="1667" r="32674">
                        <a14:foregroundMark x1="8299" y1="34333" x2="20833" y2="33944"/>
                        <a14:foregroundMark x1="13125" y1="29167" x2="22847" y2="29722"/>
                        <a14:foregroundMark x1="3681" y1="50833" x2="9028" y2="50833"/>
                        <a14:foregroundMark x1="4549" y1="62167" x2="8542" y2="62167"/>
                        <a14:foregroundMark x1="4688" y1="49667" x2="5799" y2="52833"/>
                        <a14:foregroundMark x1="7917" y1="31722" x2="17604" y2="32111"/>
                        <a14:foregroundMark x1="3194" y1="36889" x2="3194" y2="57389"/>
                        <a14:foregroundMark x1="2813" y1="37333" x2="2813" y2="58611"/>
                        <a14:foregroundMark x1="21434" y1="67530" x2="25990" y2="67928"/>
                        <a14:foregroundMark x1="23138" y1="85657" x2="28328" y2="86321"/>
                        <a14:foregroundMark x1="22742" y1="87849" x2="25317" y2="86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6" t="4921" r="67361"/>
          <a:stretch/>
        </p:blipFill>
        <p:spPr>
          <a:xfrm>
            <a:off x="4788384" y="894260"/>
            <a:ext cx="3240000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1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1948</TotalTime>
  <Words>132</Words>
  <Application>Microsoft Office PowerPoint</Application>
  <PresentationFormat>화면 슬라이드 쇼(4:3)</PresentationFormat>
  <Paragraphs>45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굴림</vt:lpstr>
      <vt:lpstr>Arial</vt:lpstr>
      <vt:lpstr>맑은 고딕</vt:lpstr>
      <vt:lpstr>나눔고딕 ExtraBold</vt:lpstr>
      <vt:lpstr>나눔고딕</vt:lpstr>
      <vt:lpstr>나눔바른고딕</vt:lpstr>
      <vt:lpstr>조선일보명조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MacBook Pro</dc:creator>
  <cp:lastModifiedBy>USER</cp:lastModifiedBy>
  <cp:revision>155</cp:revision>
  <dcterms:created xsi:type="dcterms:W3CDTF">2013-11-19T08:00:23Z</dcterms:created>
  <dcterms:modified xsi:type="dcterms:W3CDTF">2015-04-10T03:05:55Z</dcterms:modified>
</cp:coreProperties>
</file>